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1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Testing File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file is used to test uploading and system operation. It contains no live content.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Testing File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File</dc:title>
  <dc:creator>William</dc:creator>
  <cp:lastModifiedBy>William</cp:lastModifiedBy>
  <cp:revision>3</cp:revision>
  <dcterms:created xsi:type="dcterms:W3CDTF">2009-04-18T20:53:25Z</dcterms:created>
  <dcterms:modified xsi:type="dcterms:W3CDTF">2009-04-18T20:57:31Z</dcterms:modified>
</cp:coreProperties>
</file>