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File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file is used to test uploading and system operation. It contains no live content. The following slides are purely for test purposes.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Test #1</a:t>
            </a:r>
            <a:endParaRPr lang="en-US" dirty="0"/>
          </a:p>
        </p:txBody>
      </p:sp>
      <p:pic>
        <p:nvPicPr>
          <p:cNvPr id="5" name="Picture 4" descr="TESTPATTERN_RCA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6934200" cy="520065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test #2</a:t>
            </a:r>
            <a:endParaRPr lang="en-US" dirty="0"/>
          </a:p>
        </p:txBody>
      </p:sp>
      <p:pic>
        <p:nvPicPr>
          <p:cNvPr id="4" name="Content Placeholder 3" descr="TestPattern_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183" y="1600200"/>
            <a:ext cx="8003633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Testing File</vt:lpstr>
      <vt:lpstr>Image Test #1</vt:lpstr>
      <vt:lpstr>Image test #2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File</dc:title>
  <dc:creator>William</dc:creator>
  <cp:lastModifiedBy>William</cp:lastModifiedBy>
  <cp:revision>1</cp:revision>
  <dcterms:created xsi:type="dcterms:W3CDTF">2009-04-18T20:53:25Z</dcterms:created>
  <dcterms:modified xsi:type="dcterms:W3CDTF">2009-04-18T20:56:07Z</dcterms:modified>
</cp:coreProperties>
</file>